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446" y="-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Пользователь Windows</cp:lastModifiedBy>
  <cp:revision>47</cp:revision>
  <dcterms:created xsi:type="dcterms:W3CDTF">2024-05-20T08:27:15Z</dcterms:created>
  <dcterms:modified xsi:type="dcterms:W3CDTF">2024-06-04T08:15:41Z</dcterms:modified>
</cp:coreProperties>
</file>